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66" r:id="rId3"/>
    <p:sldId id="257" r:id="rId4"/>
    <p:sldId id="267" r:id="rId5"/>
    <p:sldId id="268" r:id="rId6"/>
    <p:sldId id="262" r:id="rId7"/>
    <p:sldId id="270" r:id="rId8"/>
    <p:sldId id="271" r:id="rId9"/>
    <p:sldId id="269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8FABF-29E7-4D42-A5A7-89746587569F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3A78A-C5CF-42C9-A8D5-E9FA033B8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54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61AF9-980E-494C-A28D-0FB19C5BCE9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52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28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46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Utilisateur\Documents\Perso\sho8\GOUTTES\fondgoutte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8654752" cy="1143000"/>
          </a:xfrm>
        </p:spPr>
        <p:txBody>
          <a:bodyPr>
            <a:noAutofit/>
          </a:bodyPr>
          <a:lstStyle>
            <a:lvl1pPr algn="l"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52C5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52C50"/>
                </a:solidFill>
              </a:defRPr>
            </a:lvl1pPr>
          </a:lstStyle>
          <a:p>
            <a:fld id="{AE199FAC-4B86-4121-B622-50028D35B74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623392" y="1772816"/>
            <a:ext cx="10945216" cy="4320480"/>
          </a:xfrm>
        </p:spPr>
        <p:txBody>
          <a:bodyPr>
            <a:normAutofit/>
          </a:bodyPr>
          <a:lstStyle>
            <a:lvl1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033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781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87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19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38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93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7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59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2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A5552-DFBF-4051-A663-51E2E5D3FA45}" type="datetimeFigureOut">
              <a:rPr lang="fr-FR" smtClean="0"/>
              <a:t>04/05/2019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C056F-2F49-4866-9921-82B820B71D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93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630" y="1743169"/>
            <a:ext cx="4327301" cy="303489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56614" y="571897"/>
            <a:ext cx="3670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Books </a:t>
            </a:r>
            <a:r>
              <a:rPr lang="fr-FR" sz="4400" b="1" dirty="0" err="1"/>
              <a:t>Lender</a:t>
            </a:r>
            <a:endParaRPr lang="fr-FR" sz="4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8860665" y="5280338"/>
            <a:ext cx="249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Réalisé par :</a:t>
            </a:r>
          </a:p>
          <a:p>
            <a:r>
              <a:rPr lang="fr-FR"/>
              <a:t>Naoual SMAILI</a:t>
            </a:r>
            <a:endParaRPr lang="fr-FR" dirty="0"/>
          </a:p>
          <a:p>
            <a:r>
              <a:rPr lang="fr-FR" dirty="0"/>
              <a:t>Abdelilah DEHAOUI</a:t>
            </a:r>
          </a:p>
        </p:txBody>
      </p:sp>
    </p:spTree>
    <p:extLst>
      <p:ext uri="{BB962C8B-B14F-4D97-AF65-F5344CB8AC3E}">
        <p14:creationId xmlns:p14="http://schemas.microsoft.com/office/powerpoint/2010/main" val="238500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2724691" y="342172"/>
            <a:ext cx="25685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QUESTIONS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4301166" y="2882063"/>
            <a:ext cx="2747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B0F0"/>
                </a:solidFill>
                <a:latin typeface="Trebuchet MS"/>
                <a:cs typeface="Trebuchet MS"/>
              </a:rPr>
              <a:t>RE</a:t>
            </a:r>
            <a:r>
              <a:rPr sz="3600" spc="5" dirty="0">
                <a:solidFill>
                  <a:srgbClr val="00B0F0"/>
                </a:solidFill>
                <a:latin typeface="Trebuchet MS"/>
                <a:cs typeface="Trebuchet MS"/>
              </a:rPr>
              <a:t>M</a:t>
            </a:r>
            <a:r>
              <a:rPr sz="3600" dirty="0">
                <a:solidFill>
                  <a:srgbClr val="00B0F0"/>
                </a:solidFill>
                <a:latin typeface="Trebuchet MS"/>
                <a:cs typeface="Trebuchet MS"/>
              </a:rPr>
              <a:t>ARQ</a:t>
            </a:r>
            <a:r>
              <a:rPr sz="3600" spc="10" dirty="0">
                <a:solidFill>
                  <a:srgbClr val="00B0F0"/>
                </a:solidFill>
                <a:latin typeface="Trebuchet MS"/>
                <a:cs typeface="Trebuchet MS"/>
              </a:rPr>
              <a:t>U</a:t>
            </a:r>
            <a:r>
              <a:rPr sz="3600" dirty="0">
                <a:solidFill>
                  <a:srgbClr val="00B0F0"/>
                </a:solidFill>
                <a:latin typeface="Trebuchet MS"/>
                <a:cs typeface="Trebuchet MS"/>
              </a:rPr>
              <a:t>ES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5568754" y="5823687"/>
            <a:ext cx="3156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990033"/>
                </a:solidFill>
                <a:latin typeface="Trebuchet MS"/>
                <a:cs typeface="Trebuchet MS"/>
              </a:rPr>
              <a:t>SUGGESTIONS</a:t>
            </a:r>
            <a:endParaRPr sz="3600" dirty="0">
              <a:solidFill>
                <a:srgbClr val="99003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43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623BCEE-5602-43EE-882B-98111DAA18E7}"/>
              </a:ext>
            </a:extLst>
          </p:cNvPr>
          <p:cNvSpPr txBox="1">
            <a:spLocks noChangeArrowheads="1"/>
          </p:cNvSpPr>
          <p:nvPr/>
        </p:nvSpPr>
        <p:spPr>
          <a:xfrm>
            <a:off x="739415" y="2620149"/>
            <a:ext cx="1014161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/>
            <a:r>
              <a:rPr lang="fr-FR" sz="6600" b="1" dirty="0"/>
              <a:t>Introduction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62492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"/>
          <p:cNvGrpSpPr/>
          <p:nvPr/>
        </p:nvGrpSpPr>
        <p:grpSpPr>
          <a:xfrm>
            <a:off x="5578543" y="1615399"/>
            <a:ext cx="1404669" cy="2132811"/>
            <a:chOff x="0" y="0"/>
            <a:chExt cx="1404668" cy="2132808"/>
          </a:xfrm>
        </p:grpSpPr>
        <p:sp>
          <p:nvSpPr>
            <p:cNvPr id="156" name="Shape"/>
            <p:cNvSpPr/>
            <p:nvPr/>
          </p:nvSpPr>
          <p:spPr>
            <a:xfrm>
              <a:off x="-1" y="0"/>
              <a:ext cx="1404670" cy="213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9" h="21596" extrusionOk="0">
                  <a:moveTo>
                    <a:pt x="9770" y="0"/>
                  </a:moveTo>
                  <a:cubicBezTo>
                    <a:pt x="7245" y="-4"/>
                    <a:pt x="4715" y="687"/>
                    <a:pt x="2803" y="2090"/>
                  </a:cubicBezTo>
                  <a:cubicBezTo>
                    <a:pt x="-969" y="4859"/>
                    <a:pt x="-900" y="9311"/>
                    <a:pt x="2803" y="12177"/>
                  </a:cubicBezTo>
                  <a:cubicBezTo>
                    <a:pt x="2983" y="12315"/>
                    <a:pt x="3174" y="12446"/>
                    <a:pt x="3376" y="12568"/>
                  </a:cubicBezTo>
                  <a:cubicBezTo>
                    <a:pt x="3520" y="12654"/>
                    <a:pt x="3669" y="12736"/>
                    <a:pt x="3820" y="12815"/>
                  </a:cubicBezTo>
                  <a:cubicBezTo>
                    <a:pt x="3934" y="12875"/>
                    <a:pt x="4048" y="12934"/>
                    <a:pt x="4163" y="12992"/>
                  </a:cubicBezTo>
                  <a:cubicBezTo>
                    <a:pt x="5735" y="13971"/>
                    <a:pt x="6690" y="15390"/>
                    <a:pt x="6750" y="16914"/>
                  </a:cubicBezTo>
                  <a:cubicBezTo>
                    <a:pt x="6793" y="18007"/>
                    <a:pt x="6377" y="19141"/>
                    <a:pt x="6989" y="20149"/>
                  </a:cubicBezTo>
                  <a:cubicBezTo>
                    <a:pt x="7479" y="20957"/>
                    <a:pt x="8535" y="21511"/>
                    <a:pt x="9748" y="21596"/>
                  </a:cubicBezTo>
                  <a:cubicBezTo>
                    <a:pt x="10857" y="21489"/>
                    <a:pt x="11816" y="20973"/>
                    <a:pt x="12274" y="20234"/>
                  </a:cubicBezTo>
                  <a:cubicBezTo>
                    <a:pt x="12903" y="19219"/>
                    <a:pt x="12445" y="18073"/>
                    <a:pt x="12485" y="16971"/>
                  </a:cubicBezTo>
                  <a:cubicBezTo>
                    <a:pt x="12544" y="15356"/>
                    <a:pt x="13655" y="13878"/>
                    <a:pt x="15444" y="12960"/>
                  </a:cubicBezTo>
                  <a:cubicBezTo>
                    <a:pt x="15474" y="12945"/>
                    <a:pt x="15503" y="12928"/>
                    <a:pt x="15533" y="12912"/>
                  </a:cubicBezTo>
                  <a:cubicBezTo>
                    <a:pt x="15955" y="12687"/>
                    <a:pt x="16359" y="12444"/>
                    <a:pt x="16737" y="12177"/>
                  </a:cubicBezTo>
                  <a:cubicBezTo>
                    <a:pt x="20631" y="9422"/>
                    <a:pt x="20607" y="4885"/>
                    <a:pt x="16737" y="2090"/>
                  </a:cubicBezTo>
                  <a:cubicBezTo>
                    <a:pt x="14812" y="700"/>
                    <a:pt x="12291" y="5"/>
                    <a:pt x="97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118344" dir="2758943" rotWithShape="0">
                <a:srgbClr val="000000">
                  <a:alpha val="2304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57" name="Circle"/>
            <p:cNvSpPr/>
            <p:nvPr/>
          </p:nvSpPr>
          <p:spPr>
            <a:xfrm>
              <a:off x="620695" y="1874170"/>
              <a:ext cx="163278" cy="16327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>
              <a:outerShdw blurRad="685800" dist="342900" dir="8618299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7108271" y="2148267"/>
            <a:ext cx="1404669" cy="2132809"/>
            <a:chOff x="0" y="0"/>
            <a:chExt cx="1404668" cy="2132808"/>
          </a:xfrm>
        </p:grpSpPr>
        <p:sp>
          <p:nvSpPr>
            <p:cNvPr id="159" name="Shape"/>
            <p:cNvSpPr/>
            <p:nvPr/>
          </p:nvSpPr>
          <p:spPr>
            <a:xfrm>
              <a:off x="-1" y="0"/>
              <a:ext cx="1404670" cy="213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9" h="21596" extrusionOk="0">
                  <a:moveTo>
                    <a:pt x="9770" y="0"/>
                  </a:moveTo>
                  <a:cubicBezTo>
                    <a:pt x="7245" y="-4"/>
                    <a:pt x="4715" y="687"/>
                    <a:pt x="2803" y="2090"/>
                  </a:cubicBezTo>
                  <a:cubicBezTo>
                    <a:pt x="-969" y="4859"/>
                    <a:pt x="-900" y="9311"/>
                    <a:pt x="2803" y="12177"/>
                  </a:cubicBezTo>
                  <a:cubicBezTo>
                    <a:pt x="2983" y="12315"/>
                    <a:pt x="3174" y="12446"/>
                    <a:pt x="3376" y="12568"/>
                  </a:cubicBezTo>
                  <a:cubicBezTo>
                    <a:pt x="3520" y="12654"/>
                    <a:pt x="3669" y="12736"/>
                    <a:pt x="3820" y="12815"/>
                  </a:cubicBezTo>
                  <a:cubicBezTo>
                    <a:pt x="3934" y="12875"/>
                    <a:pt x="4048" y="12934"/>
                    <a:pt x="4163" y="12992"/>
                  </a:cubicBezTo>
                  <a:cubicBezTo>
                    <a:pt x="5735" y="13971"/>
                    <a:pt x="6690" y="15390"/>
                    <a:pt x="6750" y="16914"/>
                  </a:cubicBezTo>
                  <a:cubicBezTo>
                    <a:pt x="6793" y="18007"/>
                    <a:pt x="6377" y="19141"/>
                    <a:pt x="6989" y="20149"/>
                  </a:cubicBezTo>
                  <a:cubicBezTo>
                    <a:pt x="7479" y="20957"/>
                    <a:pt x="8535" y="21511"/>
                    <a:pt x="9748" y="21596"/>
                  </a:cubicBezTo>
                  <a:cubicBezTo>
                    <a:pt x="10857" y="21489"/>
                    <a:pt x="11816" y="20973"/>
                    <a:pt x="12274" y="20234"/>
                  </a:cubicBezTo>
                  <a:cubicBezTo>
                    <a:pt x="12903" y="19219"/>
                    <a:pt x="12445" y="18073"/>
                    <a:pt x="12485" y="16971"/>
                  </a:cubicBezTo>
                  <a:cubicBezTo>
                    <a:pt x="12544" y="15356"/>
                    <a:pt x="13655" y="13878"/>
                    <a:pt x="15444" y="12960"/>
                  </a:cubicBezTo>
                  <a:cubicBezTo>
                    <a:pt x="15474" y="12945"/>
                    <a:pt x="15503" y="12928"/>
                    <a:pt x="15533" y="12912"/>
                  </a:cubicBezTo>
                  <a:cubicBezTo>
                    <a:pt x="15955" y="12687"/>
                    <a:pt x="16359" y="12444"/>
                    <a:pt x="16737" y="12177"/>
                  </a:cubicBezTo>
                  <a:cubicBezTo>
                    <a:pt x="20631" y="9422"/>
                    <a:pt x="20607" y="4885"/>
                    <a:pt x="16737" y="2090"/>
                  </a:cubicBezTo>
                  <a:cubicBezTo>
                    <a:pt x="14812" y="700"/>
                    <a:pt x="12291" y="5"/>
                    <a:pt x="97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118344" dir="2758943" rotWithShape="0">
                <a:srgbClr val="000000">
                  <a:alpha val="2304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60" name="Circle"/>
            <p:cNvSpPr/>
            <p:nvPr/>
          </p:nvSpPr>
          <p:spPr>
            <a:xfrm>
              <a:off x="620695" y="1874170"/>
              <a:ext cx="163278" cy="16327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 w="12700" cap="flat">
              <a:noFill/>
              <a:miter lim="400000"/>
            </a:ln>
            <a:effectLst>
              <a:outerShdw blurRad="685800" dist="342900" dir="1044808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8246374" y="3742076"/>
            <a:ext cx="1404669" cy="2132811"/>
            <a:chOff x="0" y="0"/>
            <a:chExt cx="1404668" cy="2132808"/>
          </a:xfrm>
        </p:grpSpPr>
        <p:sp>
          <p:nvSpPr>
            <p:cNvPr id="162" name="Shape"/>
            <p:cNvSpPr/>
            <p:nvPr/>
          </p:nvSpPr>
          <p:spPr>
            <a:xfrm>
              <a:off x="-1" y="0"/>
              <a:ext cx="1404670" cy="213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9" h="21596" extrusionOk="0">
                  <a:moveTo>
                    <a:pt x="9770" y="0"/>
                  </a:moveTo>
                  <a:cubicBezTo>
                    <a:pt x="7245" y="-4"/>
                    <a:pt x="4715" y="687"/>
                    <a:pt x="2803" y="2090"/>
                  </a:cubicBezTo>
                  <a:cubicBezTo>
                    <a:pt x="-969" y="4859"/>
                    <a:pt x="-900" y="9311"/>
                    <a:pt x="2803" y="12177"/>
                  </a:cubicBezTo>
                  <a:cubicBezTo>
                    <a:pt x="2983" y="12315"/>
                    <a:pt x="3174" y="12446"/>
                    <a:pt x="3376" y="12568"/>
                  </a:cubicBezTo>
                  <a:cubicBezTo>
                    <a:pt x="3520" y="12654"/>
                    <a:pt x="3669" y="12736"/>
                    <a:pt x="3820" y="12815"/>
                  </a:cubicBezTo>
                  <a:cubicBezTo>
                    <a:pt x="3934" y="12875"/>
                    <a:pt x="4048" y="12934"/>
                    <a:pt x="4163" y="12992"/>
                  </a:cubicBezTo>
                  <a:cubicBezTo>
                    <a:pt x="5735" y="13971"/>
                    <a:pt x="6690" y="15390"/>
                    <a:pt x="6750" y="16914"/>
                  </a:cubicBezTo>
                  <a:cubicBezTo>
                    <a:pt x="6793" y="18007"/>
                    <a:pt x="6377" y="19141"/>
                    <a:pt x="6989" y="20149"/>
                  </a:cubicBezTo>
                  <a:cubicBezTo>
                    <a:pt x="7479" y="20957"/>
                    <a:pt x="8535" y="21511"/>
                    <a:pt x="9748" y="21596"/>
                  </a:cubicBezTo>
                  <a:cubicBezTo>
                    <a:pt x="10857" y="21489"/>
                    <a:pt x="11816" y="20973"/>
                    <a:pt x="12274" y="20234"/>
                  </a:cubicBezTo>
                  <a:cubicBezTo>
                    <a:pt x="12903" y="19219"/>
                    <a:pt x="12445" y="18073"/>
                    <a:pt x="12485" y="16971"/>
                  </a:cubicBezTo>
                  <a:cubicBezTo>
                    <a:pt x="12544" y="15356"/>
                    <a:pt x="13655" y="13878"/>
                    <a:pt x="15444" y="12960"/>
                  </a:cubicBezTo>
                  <a:cubicBezTo>
                    <a:pt x="15474" y="12945"/>
                    <a:pt x="15503" y="12928"/>
                    <a:pt x="15533" y="12912"/>
                  </a:cubicBezTo>
                  <a:cubicBezTo>
                    <a:pt x="15955" y="12687"/>
                    <a:pt x="16359" y="12444"/>
                    <a:pt x="16737" y="12177"/>
                  </a:cubicBezTo>
                  <a:cubicBezTo>
                    <a:pt x="20631" y="9422"/>
                    <a:pt x="20607" y="4885"/>
                    <a:pt x="16737" y="2090"/>
                  </a:cubicBezTo>
                  <a:cubicBezTo>
                    <a:pt x="14812" y="700"/>
                    <a:pt x="12291" y="5"/>
                    <a:pt x="97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118344" dir="2758943" rotWithShape="0">
                <a:srgbClr val="000000">
                  <a:alpha val="2304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63" name="Circle"/>
            <p:cNvSpPr/>
            <p:nvPr/>
          </p:nvSpPr>
          <p:spPr>
            <a:xfrm>
              <a:off x="620695" y="1874170"/>
              <a:ext cx="163278" cy="16327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>
              <a:noFill/>
              <a:miter lim="400000"/>
            </a:ln>
            <a:effectLst>
              <a:outerShdw blurRad="685800" dist="342900" dir="21481504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4048815" y="2223811"/>
            <a:ext cx="1404669" cy="2132809"/>
            <a:chOff x="0" y="0"/>
            <a:chExt cx="1404668" cy="2132808"/>
          </a:xfrm>
        </p:grpSpPr>
        <p:sp>
          <p:nvSpPr>
            <p:cNvPr id="165" name="Shape"/>
            <p:cNvSpPr/>
            <p:nvPr/>
          </p:nvSpPr>
          <p:spPr>
            <a:xfrm>
              <a:off x="-1" y="0"/>
              <a:ext cx="1404670" cy="213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9" h="21596" extrusionOk="0">
                  <a:moveTo>
                    <a:pt x="9770" y="0"/>
                  </a:moveTo>
                  <a:cubicBezTo>
                    <a:pt x="7245" y="-4"/>
                    <a:pt x="4715" y="687"/>
                    <a:pt x="2803" y="2090"/>
                  </a:cubicBezTo>
                  <a:cubicBezTo>
                    <a:pt x="-969" y="4859"/>
                    <a:pt x="-900" y="9311"/>
                    <a:pt x="2803" y="12177"/>
                  </a:cubicBezTo>
                  <a:cubicBezTo>
                    <a:pt x="2983" y="12315"/>
                    <a:pt x="3174" y="12446"/>
                    <a:pt x="3376" y="12568"/>
                  </a:cubicBezTo>
                  <a:cubicBezTo>
                    <a:pt x="3520" y="12654"/>
                    <a:pt x="3669" y="12736"/>
                    <a:pt x="3820" y="12815"/>
                  </a:cubicBezTo>
                  <a:cubicBezTo>
                    <a:pt x="3934" y="12875"/>
                    <a:pt x="4048" y="12934"/>
                    <a:pt x="4163" y="12992"/>
                  </a:cubicBezTo>
                  <a:cubicBezTo>
                    <a:pt x="5735" y="13971"/>
                    <a:pt x="6690" y="15390"/>
                    <a:pt x="6750" y="16914"/>
                  </a:cubicBezTo>
                  <a:cubicBezTo>
                    <a:pt x="6793" y="18007"/>
                    <a:pt x="6377" y="19141"/>
                    <a:pt x="6989" y="20149"/>
                  </a:cubicBezTo>
                  <a:cubicBezTo>
                    <a:pt x="7479" y="20957"/>
                    <a:pt x="8535" y="21511"/>
                    <a:pt x="9748" y="21596"/>
                  </a:cubicBezTo>
                  <a:cubicBezTo>
                    <a:pt x="10857" y="21489"/>
                    <a:pt x="11816" y="20973"/>
                    <a:pt x="12274" y="20234"/>
                  </a:cubicBezTo>
                  <a:cubicBezTo>
                    <a:pt x="12903" y="19219"/>
                    <a:pt x="12445" y="18073"/>
                    <a:pt x="12485" y="16971"/>
                  </a:cubicBezTo>
                  <a:cubicBezTo>
                    <a:pt x="12544" y="15356"/>
                    <a:pt x="13655" y="13878"/>
                    <a:pt x="15444" y="12960"/>
                  </a:cubicBezTo>
                  <a:cubicBezTo>
                    <a:pt x="15474" y="12945"/>
                    <a:pt x="15503" y="12928"/>
                    <a:pt x="15533" y="12912"/>
                  </a:cubicBezTo>
                  <a:cubicBezTo>
                    <a:pt x="15955" y="12687"/>
                    <a:pt x="16359" y="12444"/>
                    <a:pt x="16737" y="12177"/>
                  </a:cubicBezTo>
                  <a:cubicBezTo>
                    <a:pt x="20631" y="9422"/>
                    <a:pt x="20607" y="4885"/>
                    <a:pt x="16737" y="2090"/>
                  </a:cubicBezTo>
                  <a:cubicBezTo>
                    <a:pt x="14812" y="700"/>
                    <a:pt x="12291" y="5"/>
                    <a:pt x="97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118344" dir="2758943" rotWithShape="0">
                <a:srgbClr val="000000">
                  <a:alpha val="2304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66" name="Circle"/>
            <p:cNvSpPr/>
            <p:nvPr/>
          </p:nvSpPr>
          <p:spPr>
            <a:xfrm>
              <a:off x="620695" y="1874169"/>
              <a:ext cx="163278" cy="16327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>
              <a:outerShdw blurRad="685800" dist="342900" dir="5312097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2819427" y="3733096"/>
            <a:ext cx="1404669" cy="2132809"/>
            <a:chOff x="0" y="0"/>
            <a:chExt cx="1404668" cy="2132808"/>
          </a:xfrm>
        </p:grpSpPr>
        <p:sp>
          <p:nvSpPr>
            <p:cNvPr id="168" name="Shape"/>
            <p:cNvSpPr/>
            <p:nvPr/>
          </p:nvSpPr>
          <p:spPr>
            <a:xfrm>
              <a:off x="-1" y="0"/>
              <a:ext cx="1404670" cy="213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9" h="21596" extrusionOk="0">
                  <a:moveTo>
                    <a:pt x="9770" y="0"/>
                  </a:moveTo>
                  <a:cubicBezTo>
                    <a:pt x="7245" y="-4"/>
                    <a:pt x="4715" y="687"/>
                    <a:pt x="2803" y="2090"/>
                  </a:cubicBezTo>
                  <a:cubicBezTo>
                    <a:pt x="-969" y="4859"/>
                    <a:pt x="-900" y="9311"/>
                    <a:pt x="2803" y="12177"/>
                  </a:cubicBezTo>
                  <a:cubicBezTo>
                    <a:pt x="2983" y="12315"/>
                    <a:pt x="3174" y="12446"/>
                    <a:pt x="3376" y="12568"/>
                  </a:cubicBezTo>
                  <a:cubicBezTo>
                    <a:pt x="3520" y="12654"/>
                    <a:pt x="3669" y="12736"/>
                    <a:pt x="3820" y="12815"/>
                  </a:cubicBezTo>
                  <a:cubicBezTo>
                    <a:pt x="3934" y="12875"/>
                    <a:pt x="4048" y="12934"/>
                    <a:pt x="4163" y="12992"/>
                  </a:cubicBezTo>
                  <a:cubicBezTo>
                    <a:pt x="5735" y="13971"/>
                    <a:pt x="6690" y="15390"/>
                    <a:pt x="6750" y="16914"/>
                  </a:cubicBezTo>
                  <a:cubicBezTo>
                    <a:pt x="6793" y="18007"/>
                    <a:pt x="6377" y="19141"/>
                    <a:pt x="6989" y="20149"/>
                  </a:cubicBezTo>
                  <a:cubicBezTo>
                    <a:pt x="7479" y="20957"/>
                    <a:pt x="8535" y="21511"/>
                    <a:pt x="9748" y="21596"/>
                  </a:cubicBezTo>
                  <a:cubicBezTo>
                    <a:pt x="10857" y="21489"/>
                    <a:pt x="11816" y="20973"/>
                    <a:pt x="12274" y="20234"/>
                  </a:cubicBezTo>
                  <a:cubicBezTo>
                    <a:pt x="12903" y="19219"/>
                    <a:pt x="12445" y="18073"/>
                    <a:pt x="12485" y="16971"/>
                  </a:cubicBezTo>
                  <a:cubicBezTo>
                    <a:pt x="12544" y="15356"/>
                    <a:pt x="13655" y="13878"/>
                    <a:pt x="15444" y="12960"/>
                  </a:cubicBezTo>
                  <a:cubicBezTo>
                    <a:pt x="15474" y="12945"/>
                    <a:pt x="15503" y="12928"/>
                    <a:pt x="15533" y="12912"/>
                  </a:cubicBezTo>
                  <a:cubicBezTo>
                    <a:pt x="15955" y="12687"/>
                    <a:pt x="16359" y="12444"/>
                    <a:pt x="16737" y="12177"/>
                  </a:cubicBezTo>
                  <a:cubicBezTo>
                    <a:pt x="20631" y="9422"/>
                    <a:pt x="20607" y="4885"/>
                    <a:pt x="16737" y="2090"/>
                  </a:cubicBezTo>
                  <a:cubicBezTo>
                    <a:pt x="14812" y="700"/>
                    <a:pt x="12291" y="5"/>
                    <a:pt x="97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118344" dir="2758943" rotWithShape="0">
                <a:srgbClr val="000000">
                  <a:alpha val="2304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69" name="Circle"/>
            <p:cNvSpPr/>
            <p:nvPr/>
          </p:nvSpPr>
          <p:spPr>
            <a:xfrm>
              <a:off x="620695" y="1874170"/>
              <a:ext cx="163278" cy="163277"/>
            </a:xfrm>
            <a:prstGeom prst="ellipse">
              <a:avLst/>
            </a:prstGeom>
            <a:solidFill>
              <a:srgbClr val="AD0B2D"/>
            </a:solidFill>
            <a:ln w="12700" cap="flat">
              <a:noFill/>
              <a:miter lim="400000"/>
            </a:ln>
            <a:effectLst>
              <a:outerShdw blurRad="685800" dist="342900" dir="2338337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170" name="Shape"/>
          <p:cNvSpPr/>
          <p:nvPr/>
        </p:nvSpPr>
        <p:spPr>
          <a:xfrm>
            <a:off x="4961805" y="4856283"/>
            <a:ext cx="2605032" cy="1324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2" h="21600" extrusionOk="0">
                <a:moveTo>
                  <a:pt x="10754" y="0"/>
                </a:moveTo>
                <a:cubicBezTo>
                  <a:pt x="7999" y="0"/>
                  <a:pt x="5246" y="2076"/>
                  <a:pt x="3144" y="6227"/>
                </a:cubicBezTo>
                <a:cubicBezTo>
                  <a:pt x="998" y="10466"/>
                  <a:pt x="-44" y="16045"/>
                  <a:pt x="1" y="21600"/>
                </a:cubicBezTo>
                <a:lnTo>
                  <a:pt x="21511" y="21600"/>
                </a:lnTo>
                <a:cubicBezTo>
                  <a:pt x="21556" y="16045"/>
                  <a:pt x="20514" y="10466"/>
                  <a:pt x="18368" y="6227"/>
                </a:cubicBezTo>
                <a:cubicBezTo>
                  <a:pt x="16266" y="2076"/>
                  <a:pt x="13509" y="0"/>
                  <a:pt x="10754" y="0"/>
                </a:cubicBezTo>
                <a:close/>
              </a:path>
            </a:pathLst>
          </a:custGeom>
          <a:gradFill flip="none" rotWithShape="1">
            <a:gsLst>
              <a:gs pos="84000">
                <a:srgbClr val="FFFFFF"/>
              </a:gs>
              <a:gs pos="100000">
                <a:srgbClr val="D2D1CF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gradFill flip="none" rotWithShape="1">
              <a:gsLst>
                <a:gs pos="42000">
                  <a:srgbClr val="FFFFFF"/>
                </a:gs>
                <a:gs pos="90000">
                  <a:srgbClr val="FFFFFF">
                    <a:lumMod val="8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</a:ln>
          <a:effectLst>
            <a:outerShdw blurRad="241300" dist="1016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 hangingPunct="0">
              <a:defRPr/>
            </a:pPr>
            <a:endParaRPr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1" name="Shape"/>
          <p:cNvSpPr/>
          <p:nvPr/>
        </p:nvSpPr>
        <p:spPr>
          <a:xfrm>
            <a:off x="5257024" y="4395511"/>
            <a:ext cx="901304" cy="418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044" y="927"/>
                  <a:pt x="6580" y="5918"/>
                  <a:pt x="0" y="15130"/>
                </a:cubicBezTo>
                <a:lnTo>
                  <a:pt x="2739" y="21600"/>
                </a:lnTo>
                <a:cubicBezTo>
                  <a:pt x="8525" y="13783"/>
                  <a:pt x="15011" y="9427"/>
                  <a:pt x="21600" y="8538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  <a:effectLst>
            <a:outerShdw blurRad="685800" dist="342900" dir="5312097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 defTabSz="286036" hangingPunct="0">
              <a:defRPr sz="700">
                <a:solidFill>
                  <a:srgbClr val="FFFFFF"/>
                </a:solidFill>
              </a:defRPr>
            </a:pPr>
            <a:endParaRPr sz="7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2" name="Shape"/>
          <p:cNvSpPr/>
          <p:nvPr/>
        </p:nvSpPr>
        <p:spPr>
          <a:xfrm>
            <a:off x="6370657" y="4395512"/>
            <a:ext cx="888207" cy="420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8526"/>
                </a:lnTo>
                <a:cubicBezTo>
                  <a:pt x="6712" y="9418"/>
                  <a:pt x="13327" y="13756"/>
                  <a:pt x="19216" y="21600"/>
                </a:cubicBezTo>
                <a:lnTo>
                  <a:pt x="21600" y="14686"/>
                </a:lnTo>
                <a:cubicBezTo>
                  <a:pt x="14999" y="5778"/>
                  <a:pt x="7547" y="913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ffectLst>
            <a:outerShdw blurRad="685800" dist="342900" dir="8618299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 defTabSz="286036" hangingPunct="0">
              <a:defRPr sz="700">
                <a:solidFill>
                  <a:srgbClr val="FFFFFF"/>
                </a:solidFill>
              </a:defRPr>
            </a:pPr>
            <a:endParaRPr sz="7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3" name="Shape"/>
          <p:cNvSpPr/>
          <p:nvPr/>
        </p:nvSpPr>
        <p:spPr>
          <a:xfrm>
            <a:off x="7333473" y="4804688"/>
            <a:ext cx="664371" cy="85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00" y="0"/>
                </a:moveTo>
                <a:lnTo>
                  <a:pt x="0" y="3414"/>
                </a:lnTo>
                <a:cubicBezTo>
                  <a:pt x="1364" y="4290"/>
                  <a:pt x="2686" y="5218"/>
                  <a:pt x="3961" y="6213"/>
                </a:cubicBezTo>
                <a:cubicBezTo>
                  <a:pt x="9733" y="10717"/>
                  <a:pt x="13875" y="15992"/>
                  <a:pt x="16516" y="21600"/>
                </a:cubicBezTo>
                <a:lnTo>
                  <a:pt x="21600" y="20200"/>
                </a:lnTo>
                <a:cubicBezTo>
                  <a:pt x="18702" y="14014"/>
                  <a:pt x="14143" y="8198"/>
                  <a:pt x="7781" y="3232"/>
                </a:cubicBezTo>
                <a:cubicBezTo>
                  <a:pt x="6308" y="2083"/>
                  <a:pt x="4780" y="1005"/>
                  <a:pt x="3200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 w="12700">
            <a:miter lim="400000"/>
          </a:ln>
          <a:effectLst>
            <a:outerShdw blurRad="685800" dist="342900" dir="1044808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 defTabSz="286036" hangingPunct="0">
              <a:defRPr sz="700">
                <a:solidFill>
                  <a:srgbClr val="FFFFFF"/>
                </a:solidFill>
              </a:defRPr>
            </a:pPr>
            <a:endParaRPr sz="7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4" name="Shape"/>
          <p:cNvSpPr/>
          <p:nvPr/>
        </p:nvSpPr>
        <p:spPr>
          <a:xfrm>
            <a:off x="4550190" y="4815802"/>
            <a:ext cx="646908" cy="796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63" y="0"/>
                </a:moveTo>
                <a:cubicBezTo>
                  <a:pt x="16388" y="995"/>
                  <a:pt x="14939" y="2032"/>
                  <a:pt x="13556" y="3155"/>
                </a:cubicBezTo>
                <a:cubicBezTo>
                  <a:pt x="7481" y="8091"/>
                  <a:pt x="2998" y="13815"/>
                  <a:pt x="0" y="19909"/>
                </a:cubicBezTo>
                <a:lnTo>
                  <a:pt x="5128" y="21600"/>
                </a:lnTo>
                <a:cubicBezTo>
                  <a:pt x="7858" y="16049"/>
                  <a:pt x="11945" y="10839"/>
                  <a:pt x="17479" y="6342"/>
                </a:cubicBezTo>
                <a:cubicBezTo>
                  <a:pt x="18804" y="5265"/>
                  <a:pt x="20181" y="4264"/>
                  <a:pt x="21600" y="3316"/>
                </a:cubicBezTo>
                <a:lnTo>
                  <a:pt x="17863" y="0"/>
                </a:lnTo>
                <a:close/>
              </a:path>
            </a:pathLst>
          </a:custGeom>
          <a:solidFill>
            <a:srgbClr val="AD0B2D"/>
          </a:solidFill>
          <a:ln w="12700">
            <a:miter lim="400000"/>
          </a:ln>
          <a:effectLst>
            <a:outerShdw blurRad="685800" dist="342900" dir="2338337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 defTabSz="286036" hangingPunct="0">
              <a:defRPr sz="700">
                <a:solidFill>
                  <a:srgbClr val="FFFFFF"/>
                </a:solidFill>
              </a:defRPr>
            </a:pPr>
            <a:endParaRPr sz="7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5" name="Shape"/>
          <p:cNvSpPr/>
          <p:nvPr/>
        </p:nvSpPr>
        <p:spPr>
          <a:xfrm>
            <a:off x="4417236" y="5751634"/>
            <a:ext cx="220664" cy="429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49" y="0"/>
                </a:moveTo>
                <a:cubicBezTo>
                  <a:pt x="2720" y="7075"/>
                  <a:pt x="456" y="14321"/>
                  <a:pt x="0" y="21600"/>
                </a:cubicBezTo>
                <a:lnTo>
                  <a:pt x="16239" y="21600"/>
                </a:lnTo>
                <a:cubicBezTo>
                  <a:pt x="16666" y="15394"/>
                  <a:pt x="18558" y="9225"/>
                  <a:pt x="21600" y="3177"/>
                </a:cubicBezTo>
                <a:lnTo>
                  <a:pt x="6449" y="0"/>
                </a:lnTo>
                <a:close/>
              </a:path>
            </a:pathLst>
          </a:custGeom>
          <a:solidFill>
            <a:srgbClr val="990033"/>
          </a:solidFill>
          <a:ln w="12700">
            <a:miter lim="400000"/>
          </a:ln>
          <a:effectLst/>
        </p:spPr>
        <p:txBody>
          <a:bodyPr lIns="45719" rIns="45719" anchor="ctr"/>
          <a:lstStyle/>
          <a:p>
            <a:pPr hangingPunct="0">
              <a:buClrTx/>
              <a:buFontTx/>
              <a:buNone/>
            </a:pPr>
            <a:endParaRPr>
              <a:latin typeface="Calibri"/>
              <a:cs typeface="Calibri"/>
              <a:sym typeface="Calibri"/>
            </a:endParaRPr>
          </a:p>
        </p:txBody>
      </p:sp>
      <p:sp>
        <p:nvSpPr>
          <p:cNvPr id="176" name="Shape"/>
          <p:cNvSpPr/>
          <p:nvPr/>
        </p:nvSpPr>
        <p:spPr>
          <a:xfrm>
            <a:off x="7903387" y="5804418"/>
            <a:ext cx="208360" cy="376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10" y="0"/>
                </a:moveTo>
                <a:lnTo>
                  <a:pt x="0" y="3167"/>
                </a:lnTo>
                <a:cubicBezTo>
                  <a:pt x="2516" y="9235"/>
                  <a:pt x="4006" y="15408"/>
                  <a:pt x="4402" y="21600"/>
                </a:cubicBezTo>
                <a:lnTo>
                  <a:pt x="21600" y="21600"/>
                </a:lnTo>
                <a:cubicBezTo>
                  <a:pt x="21177" y="14336"/>
                  <a:pt x="19286" y="7103"/>
                  <a:pt x="1621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/>
        </p:spPr>
        <p:txBody>
          <a:bodyPr lIns="45719" rIns="45719" anchor="ctr"/>
          <a:lstStyle/>
          <a:p>
            <a:pPr hangingPunct="0">
              <a:buClrTx/>
              <a:buFontTx/>
              <a:buNone/>
            </a:pPr>
            <a:endParaRPr>
              <a:latin typeface="Calibri"/>
              <a:cs typeface="Calibri"/>
              <a:sym typeface="Calibri"/>
            </a:endParaRPr>
          </a:p>
        </p:txBody>
      </p:sp>
      <p:sp>
        <p:nvSpPr>
          <p:cNvPr id="177" name="Circle"/>
          <p:cNvSpPr/>
          <p:nvPr/>
        </p:nvSpPr>
        <p:spPr>
          <a:xfrm>
            <a:off x="5657559" y="1700374"/>
            <a:ext cx="1239109" cy="123910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66510" dir="3641002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hangingPunct="0">
              <a:buClrTx/>
              <a:buFontTx/>
              <a:buNone/>
            </a:pPr>
            <a:endParaRPr>
              <a:latin typeface="Calibri"/>
              <a:cs typeface="Calibri"/>
              <a:sym typeface="Calibri"/>
            </a:endParaRPr>
          </a:p>
        </p:txBody>
      </p:sp>
      <p:sp>
        <p:nvSpPr>
          <p:cNvPr id="178" name="Circle"/>
          <p:cNvSpPr/>
          <p:nvPr/>
        </p:nvSpPr>
        <p:spPr>
          <a:xfrm>
            <a:off x="5708652" y="1751465"/>
            <a:ext cx="1136925" cy="11369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ffectLst>
            <a:innerShdw blurRad="114300">
              <a:prstClr val="black">
                <a:alpha val="47000"/>
              </a:prstClr>
            </a:innerShdw>
          </a:effectLst>
        </p:spPr>
        <p:txBody>
          <a:bodyPr lIns="45719" rIns="45719" anchor="ctr"/>
          <a:lstStyle/>
          <a:p>
            <a:pPr algn="ctr" defTabSz="286036" hangingPunct="0">
              <a:defRPr sz="700">
                <a:solidFill>
                  <a:srgbClr val="FFFFFF"/>
                </a:solidFill>
              </a:defRPr>
            </a:pPr>
            <a:endParaRPr sz="7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79" name="Group"/>
          <p:cNvGrpSpPr/>
          <p:nvPr/>
        </p:nvGrpSpPr>
        <p:grpSpPr>
          <a:xfrm>
            <a:off x="6216237" y="3946367"/>
            <a:ext cx="121755" cy="398235"/>
            <a:chOff x="0" y="0"/>
            <a:chExt cx="121753" cy="398234"/>
          </a:xfrm>
        </p:grpSpPr>
        <p:sp>
          <p:nvSpPr>
            <p:cNvPr id="180" name="Line"/>
            <p:cNvSpPr/>
            <p:nvPr/>
          </p:nvSpPr>
          <p:spPr>
            <a:xfrm flipV="1">
              <a:off x="60876" y="113884"/>
              <a:ext cx="1" cy="284351"/>
            </a:xfrm>
            <a:prstGeom prst="line">
              <a:avLst/>
            </a:prstGeom>
            <a:noFill/>
            <a:ln w="254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1" name="Circle"/>
            <p:cNvSpPr/>
            <p:nvPr/>
          </p:nvSpPr>
          <p:spPr>
            <a:xfrm>
              <a:off x="0" y="0"/>
              <a:ext cx="121754" cy="121754"/>
            </a:xfrm>
            <a:prstGeom prst="ellipse">
              <a:avLst/>
            </a:prstGeom>
            <a:noFill/>
            <a:ln w="254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6072644" y="4303509"/>
            <a:ext cx="383541" cy="383541"/>
            <a:chOff x="0" y="0"/>
            <a:chExt cx="383539" cy="383539"/>
          </a:xfrm>
        </p:grpSpPr>
        <p:sp>
          <p:nvSpPr>
            <p:cNvPr id="183" name="Circle"/>
            <p:cNvSpPr/>
            <p:nvPr/>
          </p:nvSpPr>
          <p:spPr>
            <a:xfrm>
              <a:off x="0" y="0"/>
              <a:ext cx="383540" cy="3835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41300" dist="63500" dir="81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4" name="Circle"/>
            <p:cNvSpPr/>
            <p:nvPr/>
          </p:nvSpPr>
          <p:spPr>
            <a:xfrm>
              <a:off x="49595" y="49595"/>
              <a:ext cx="284350" cy="28435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185" name="Circle"/>
          <p:cNvSpPr/>
          <p:nvPr/>
        </p:nvSpPr>
        <p:spPr>
          <a:xfrm>
            <a:off x="7187287" y="2233240"/>
            <a:ext cx="1239109" cy="12391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66510" dir="3641002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hangingPunct="0">
              <a:buClrTx/>
              <a:buFontTx/>
              <a:buNone/>
            </a:pPr>
            <a:endParaRPr>
              <a:latin typeface="Calibri"/>
              <a:cs typeface="Calibri"/>
              <a:sym typeface="Calibri"/>
            </a:endParaRPr>
          </a:p>
        </p:txBody>
      </p:sp>
      <p:sp>
        <p:nvSpPr>
          <p:cNvPr id="186" name="Circle"/>
          <p:cNvSpPr/>
          <p:nvPr/>
        </p:nvSpPr>
        <p:spPr>
          <a:xfrm>
            <a:off x="7238378" y="2284331"/>
            <a:ext cx="1136927" cy="11369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  <a:effectLst>
            <a:innerShdw blurRad="114300">
              <a:prstClr val="black">
                <a:alpha val="47000"/>
              </a:prstClr>
            </a:innerShdw>
          </a:effectLst>
        </p:spPr>
        <p:txBody>
          <a:bodyPr lIns="45719" rIns="45719" anchor="ctr"/>
          <a:lstStyle/>
          <a:p>
            <a:pPr algn="ctr" defTabSz="286036" hangingPunct="0">
              <a:defRPr sz="700">
                <a:solidFill>
                  <a:srgbClr val="FFFFFF"/>
                </a:solidFill>
              </a:defRPr>
            </a:pPr>
            <a:endParaRPr sz="7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7" name="Circle"/>
          <p:cNvSpPr/>
          <p:nvPr/>
        </p:nvSpPr>
        <p:spPr>
          <a:xfrm>
            <a:off x="8325390" y="3827051"/>
            <a:ext cx="1239108" cy="123910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66510" dir="3641002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hangingPunct="0">
              <a:buClrTx/>
              <a:buFontTx/>
              <a:buNone/>
            </a:pPr>
            <a:endParaRPr>
              <a:latin typeface="Calibri"/>
              <a:cs typeface="Calibri"/>
              <a:sym typeface="Calibri"/>
            </a:endParaRPr>
          </a:p>
        </p:txBody>
      </p:sp>
      <p:sp>
        <p:nvSpPr>
          <p:cNvPr id="188" name="Circle"/>
          <p:cNvSpPr/>
          <p:nvPr/>
        </p:nvSpPr>
        <p:spPr>
          <a:xfrm>
            <a:off x="8376482" y="3878141"/>
            <a:ext cx="1136925" cy="113692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  <a:effectLst>
            <a:innerShdw blurRad="114300">
              <a:prstClr val="black">
                <a:alpha val="47000"/>
              </a:prstClr>
            </a:innerShdw>
          </a:effectLst>
        </p:spPr>
        <p:txBody>
          <a:bodyPr lIns="45719" rIns="45719" anchor="ctr"/>
          <a:lstStyle/>
          <a:p>
            <a:pPr algn="ctr" defTabSz="286036" hangingPunct="0">
              <a:defRPr sz="700">
                <a:solidFill>
                  <a:srgbClr val="FFFFFF"/>
                </a:solidFill>
              </a:defRPr>
            </a:pPr>
            <a:endParaRPr sz="7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9" name="Circle"/>
          <p:cNvSpPr/>
          <p:nvPr/>
        </p:nvSpPr>
        <p:spPr>
          <a:xfrm>
            <a:off x="4127831" y="2308784"/>
            <a:ext cx="1239109" cy="12391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66510" dir="3641002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hangingPunct="0">
              <a:buClrTx/>
              <a:buFontTx/>
              <a:buNone/>
            </a:pPr>
            <a:endParaRPr>
              <a:latin typeface="Calibri"/>
              <a:cs typeface="Calibri"/>
              <a:sym typeface="Calibri"/>
            </a:endParaRPr>
          </a:p>
        </p:txBody>
      </p:sp>
      <p:sp>
        <p:nvSpPr>
          <p:cNvPr id="190" name="Circle"/>
          <p:cNvSpPr/>
          <p:nvPr/>
        </p:nvSpPr>
        <p:spPr>
          <a:xfrm>
            <a:off x="4178924" y="2359875"/>
            <a:ext cx="1136925" cy="11369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miter lim="400000"/>
          </a:ln>
          <a:effectLst>
            <a:innerShdw blurRad="114300">
              <a:prstClr val="black">
                <a:alpha val="47000"/>
              </a:prstClr>
            </a:innerShdw>
          </a:effectLst>
        </p:spPr>
        <p:txBody>
          <a:bodyPr lIns="45719" rIns="45719" anchor="ctr"/>
          <a:lstStyle/>
          <a:p>
            <a:pPr algn="ctr" defTabSz="286036" hangingPunct="0">
              <a:defRPr sz="700">
                <a:solidFill>
                  <a:srgbClr val="FFFFFF"/>
                </a:solidFill>
              </a:defRPr>
            </a:pPr>
            <a:endParaRPr sz="7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91" name="Circle"/>
          <p:cNvSpPr/>
          <p:nvPr/>
        </p:nvSpPr>
        <p:spPr>
          <a:xfrm>
            <a:off x="2898443" y="3827051"/>
            <a:ext cx="1239108" cy="123910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66510" dir="3641002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hangingPunct="0">
              <a:buClrTx/>
              <a:buFontTx/>
              <a:buNone/>
            </a:pPr>
            <a:endParaRPr>
              <a:latin typeface="Calibri"/>
              <a:cs typeface="Calibri"/>
              <a:sym typeface="Calibri"/>
            </a:endParaRPr>
          </a:p>
        </p:txBody>
      </p:sp>
      <p:sp>
        <p:nvSpPr>
          <p:cNvPr id="192" name="Circle"/>
          <p:cNvSpPr/>
          <p:nvPr/>
        </p:nvSpPr>
        <p:spPr>
          <a:xfrm>
            <a:off x="2949535" y="3869159"/>
            <a:ext cx="1136925" cy="1136925"/>
          </a:xfrm>
          <a:prstGeom prst="ellipse">
            <a:avLst/>
          </a:prstGeom>
          <a:solidFill>
            <a:srgbClr val="AD0B2D"/>
          </a:solidFill>
          <a:ln w="12700">
            <a:miter lim="400000"/>
          </a:ln>
          <a:effectLst>
            <a:innerShdw blurRad="114300">
              <a:prstClr val="black">
                <a:alpha val="47000"/>
              </a:prstClr>
            </a:innerShdw>
          </a:effectLst>
        </p:spPr>
        <p:txBody>
          <a:bodyPr lIns="45719" rIns="45719" anchor="ctr"/>
          <a:lstStyle/>
          <a:p>
            <a:pPr algn="ctr" defTabSz="286036" hangingPunct="0">
              <a:defRPr sz="700">
                <a:solidFill>
                  <a:srgbClr val="FFFFFF"/>
                </a:solidFill>
              </a:defRPr>
            </a:pPr>
            <a:endParaRPr sz="7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93" name="Group"/>
          <p:cNvGrpSpPr/>
          <p:nvPr/>
        </p:nvGrpSpPr>
        <p:grpSpPr>
          <a:xfrm>
            <a:off x="4048709" y="5644311"/>
            <a:ext cx="398235" cy="121755"/>
            <a:chOff x="0" y="0"/>
            <a:chExt cx="398234" cy="121753"/>
          </a:xfrm>
          <a:noFill/>
        </p:grpSpPr>
        <p:sp>
          <p:nvSpPr>
            <p:cNvPr id="194" name="Line"/>
            <p:cNvSpPr/>
            <p:nvPr/>
          </p:nvSpPr>
          <p:spPr>
            <a:xfrm flipH="1" flipV="1">
              <a:off x="113884" y="60877"/>
              <a:ext cx="284351" cy="1"/>
            </a:xfrm>
            <a:prstGeom prst="line">
              <a:avLst/>
            </a:prstGeom>
            <a:grpFill/>
            <a:ln w="25400" cap="flat">
              <a:solidFill>
                <a:srgbClr val="AD0B2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5" name="Circle"/>
            <p:cNvSpPr/>
            <p:nvPr/>
          </p:nvSpPr>
          <p:spPr>
            <a:xfrm rot="16200000">
              <a:off x="0" y="0"/>
              <a:ext cx="121754" cy="121754"/>
            </a:xfrm>
            <a:prstGeom prst="ellipse">
              <a:avLst/>
            </a:prstGeom>
            <a:grpFill/>
            <a:ln w="25400" cap="flat">
              <a:solidFill>
                <a:srgbClr val="AD0B2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4405852" y="5526118"/>
            <a:ext cx="383541" cy="383541"/>
            <a:chOff x="0" y="0"/>
            <a:chExt cx="383539" cy="383539"/>
          </a:xfrm>
        </p:grpSpPr>
        <p:sp>
          <p:nvSpPr>
            <p:cNvPr id="197" name="Circle"/>
            <p:cNvSpPr/>
            <p:nvPr/>
          </p:nvSpPr>
          <p:spPr>
            <a:xfrm rot="16200000">
              <a:off x="0" y="0"/>
              <a:ext cx="383540" cy="3835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41300" dist="63500" dir="81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8" name="Circle"/>
            <p:cNvSpPr/>
            <p:nvPr/>
          </p:nvSpPr>
          <p:spPr>
            <a:xfrm rot="16200000">
              <a:off x="49595" y="49595"/>
              <a:ext cx="284351" cy="284351"/>
            </a:xfrm>
            <a:prstGeom prst="ellipse">
              <a:avLst/>
            </a:prstGeom>
            <a:solidFill>
              <a:srgbClr val="AD0B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roup"/>
          <p:cNvGrpSpPr/>
          <p:nvPr/>
        </p:nvGrpSpPr>
        <p:grpSpPr>
          <a:xfrm>
            <a:off x="8106861" y="5659751"/>
            <a:ext cx="398236" cy="121755"/>
            <a:chOff x="0" y="0"/>
            <a:chExt cx="398234" cy="121753"/>
          </a:xfrm>
        </p:grpSpPr>
        <p:sp>
          <p:nvSpPr>
            <p:cNvPr id="200" name="Line"/>
            <p:cNvSpPr/>
            <p:nvPr/>
          </p:nvSpPr>
          <p:spPr>
            <a:xfrm>
              <a:off x="0" y="60877"/>
              <a:ext cx="284350" cy="1"/>
            </a:xfrm>
            <a:prstGeom prst="lin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1" name="Circle"/>
            <p:cNvSpPr/>
            <p:nvPr/>
          </p:nvSpPr>
          <p:spPr>
            <a:xfrm rot="5400000" flipH="1">
              <a:off x="276480" y="-1"/>
              <a:ext cx="121755" cy="121755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7764412" y="5541559"/>
            <a:ext cx="383541" cy="383541"/>
            <a:chOff x="0" y="0"/>
            <a:chExt cx="383539" cy="383539"/>
          </a:xfrm>
        </p:grpSpPr>
        <p:sp>
          <p:nvSpPr>
            <p:cNvPr id="203" name="Circle"/>
            <p:cNvSpPr/>
            <p:nvPr/>
          </p:nvSpPr>
          <p:spPr>
            <a:xfrm rot="5400000" flipH="1">
              <a:off x="0" y="-1"/>
              <a:ext cx="383540" cy="3835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41300" dist="63500" dir="81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4" name="Circle"/>
            <p:cNvSpPr/>
            <p:nvPr/>
          </p:nvSpPr>
          <p:spPr>
            <a:xfrm rot="5400000" flipH="1">
              <a:off x="49594" y="49595"/>
              <a:ext cx="284351" cy="28435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roup"/>
          <p:cNvGrpSpPr/>
          <p:nvPr/>
        </p:nvGrpSpPr>
        <p:grpSpPr>
          <a:xfrm>
            <a:off x="7444573" y="4381497"/>
            <a:ext cx="325591" cy="323687"/>
            <a:chOff x="0" y="0"/>
            <a:chExt cx="325590" cy="323685"/>
          </a:xfrm>
        </p:grpSpPr>
        <p:sp>
          <p:nvSpPr>
            <p:cNvPr id="206" name="Line"/>
            <p:cNvSpPr/>
            <p:nvPr/>
          </p:nvSpPr>
          <p:spPr>
            <a:xfrm flipV="1">
              <a:off x="-1" y="123424"/>
              <a:ext cx="201868" cy="200262"/>
            </a:xfrm>
            <a:prstGeom prst="lin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7" name="Circle"/>
            <p:cNvSpPr/>
            <p:nvPr/>
          </p:nvSpPr>
          <p:spPr>
            <a:xfrm rot="2713724" flipH="1">
              <a:off x="178621" y="25215"/>
              <a:ext cx="121754" cy="121755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7075343" y="4549117"/>
            <a:ext cx="542404" cy="542404"/>
            <a:chOff x="0" y="0"/>
            <a:chExt cx="542403" cy="542403"/>
          </a:xfrm>
        </p:grpSpPr>
        <p:sp>
          <p:nvSpPr>
            <p:cNvPr id="209" name="Circle"/>
            <p:cNvSpPr/>
            <p:nvPr/>
          </p:nvSpPr>
          <p:spPr>
            <a:xfrm rot="2713724" flipH="1">
              <a:off x="79431" y="79431"/>
              <a:ext cx="383541" cy="3835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41300" dist="63500" dir="81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0" name="Circle"/>
            <p:cNvSpPr/>
            <p:nvPr/>
          </p:nvSpPr>
          <p:spPr>
            <a:xfrm rot="2713724" flipH="1">
              <a:off x="129026" y="129026"/>
              <a:ext cx="284350" cy="284351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4791186" y="4393175"/>
            <a:ext cx="320052" cy="329115"/>
            <a:chOff x="0" y="0"/>
            <a:chExt cx="320050" cy="329113"/>
          </a:xfrm>
        </p:grpSpPr>
        <p:sp>
          <p:nvSpPr>
            <p:cNvPr id="212" name="Line"/>
            <p:cNvSpPr/>
            <p:nvPr/>
          </p:nvSpPr>
          <p:spPr>
            <a:xfrm flipH="1" flipV="1">
              <a:off x="122840" y="124264"/>
              <a:ext cx="197211" cy="20485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3" name="Circle"/>
            <p:cNvSpPr/>
            <p:nvPr/>
          </p:nvSpPr>
          <p:spPr>
            <a:xfrm rot="18965314" flipH="1">
              <a:off x="25200" y="25200"/>
              <a:ext cx="121755" cy="121755"/>
            </a:xfrm>
            <a:prstGeom prst="ellipse">
              <a:avLst/>
            </a:prstGeom>
            <a:noFill/>
            <a:ln w="25400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roup"/>
          <p:cNvGrpSpPr/>
          <p:nvPr/>
        </p:nvGrpSpPr>
        <p:grpSpPr>
          <a:xfrm>
            <a:off x="4953734" y="4550877"/>
            <a:ext cx="542311" cy="542311"/>
            <a:chOff x="0" y="0"/>
            <a:chExt cx="542309" cy="542309"/>
          </a:xfrm>
        </p:grpSpPr>
        <p:sp>
          <p:nvSpPr>
            <p:cNvPr id="215" name="Circle"/>
            <p:cNvSpPr/>
            <p:nvPr/>
          </p:nvSpPr>
          <p:spPr>
            <a:xfrm rot="18965314" flipH="1">
              <a:off x="79384" y="79384"/>
              <a:ext cx="383541" cy="3835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41300" dist="63500" dir="81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buClrTx/>
                <a:buFontTx/>
                <a:buNone/>
              </a:pPr>
              <a:endParaRPr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6" name="Circle"/>
            <p:cNvSpPr/>
            <p:nvPr/>
          </p:nvSpPr>
          <p:spPr>
            <a:xfrm rot="18965314" flipH="1">
              <a:off x="128980" y="128980"/>
              <a:ext cx="284350" cy="2843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86036" hangingPunct="0">
                <a:defRPr sz="700">
                  <a:solidFill>
                    <a:srgbClr val="FFFFFF"/>
                  </a:solidFill>
                </a:defRPr>
              </a:pPr>
              <a:endParaRPr sz="700">
                <a:solidFill>
                  <a:srgbClr val="FFFFFF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pic>
        <p:nvPicPr>
          <p:cNvPr id="217" name="Picture1.png" descr="Picture1.png"/>
          <p:cNvPicPr>
            <a:picLocks/>
          </p:cNvPicPr>
          <p:nvPr/>
        </p:nvPicPr>
        <p:blipFill>
          <a:blip r:embed="rId3">
            <a:alphaModFix amt="71516"/>
            <a:extLst/>
          </a:blip>
          <a:stretch>
            <a:fillRect/>
          </a:stretch>
        </p:blipFill>
        <p:spPr>
          <a:xfrm rot="16200000" flipH="1">
            <a:off x="6212158" y="3016763"/>
            <a:ext cx="104329" cy="6229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Box 36"/>
          <p:cNvSpPr txBox="1"/>
          <p:nvPr/>
        </p:nvSpPr>
        <p:spPr>
          <a:xfrm>
            <a:off x="3251875" y="4068237"/>
            <a:ext cx="5255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defTabSz="1219170" hangingPunct="0">
              <a:defRPr/>
            </a:pPr>
            <a:r>
              <a:rPr kern="0" dirty="0"/>
              <a:t>01</a:t>
            </a:r>
          </a:p>
        </p:txBody>
      </p:sp>
      <p:sp>
        <p:nvSpPr>
          <p:cNvPr id="219" name="TextBox 36"/>
          <p:cNvSpPr txBox="1"/>
          <p:nvPr/>
        </p:nvSpPr>
        <p:spPr>
          <a:xfrm>
            <a:off x="4476119" y="2576786"/>
            <a:ext cx="5255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defTabSz="1219170" hangingPunct="0">
              <a:defRPr/>
            </a:pPr>
            <a:r>
              <a:rPr kern="0" dirty="0"/>
              <a:t>02</a:t>
            </a:r>
          </a:p>
        </p:txBody>
      </p:sp>
      <p:sp>
        <p:nvSpPr>
          <p:cNvPr id="220" name="TextBox 36"/>
          <p:cNvSpPr txBox="1"/>
          <p:nvPr/>
        </p:nvSpPr>
        <p:spPr>
          <a:xfrm>
            <a:off x="6010991" y="1925019"/>
            <a:ext cx="5255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defTabSz="1219170" hangingPunct="0">
              <a:defRPr/>
            </a:pPr>
            <a:r>
              <a:rPr lang="en-US" kern="0" dirty="0"/>
              <a:t>0</a:t>
            </a:r>
            <a:r>
              <a:rPr kern="0" dirty="0"/>
              <a:t>3</a:t>
            </a:r>
          </a:p>
        </p:txBody>
      </p:sp>
      <p:sp>
        <p:nvSpPr>
          <p:cNvPr id="221" name="TextBox 36"/>
          <p:cNvSpPr txBox="1"/>
          <p:nvPr/>
        </p:nvSpPr>
        <p:spPr>
          <a:xfrm>
            <a:off x="7540719" y="2496773"/>
            <a:ext cx="5255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defTabSz="1219170" hangingPunct="0">
              <a:defRPr/>
            </a:pPr>
            <a:r>
              <a:rPr kern="0" dirty="0"/>
              <a:t>04</a:t>
            </a:r>
          </a:p>
        </p:txBody>
      </p:sp>
      <p:sp>
        <p:nvSpPr>
          <p:cNvPr id="222" name="TextBox 36"/>
          <p:cNvSpPr txBox="1"/>
          <p:nvPr/>
        </p:nvSpPr>
        <p:spPr>
          <a:xfrm>
            <a:off x="8711431" y="4110595"/>
            <a:ext cx="5255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defTabSz="1219170" hangingPunct="0">
              <a:defRPr/>
            </a:pPr>
            <a:r>
              <a:rPr kern="0" dirty="0"/>
              <a:t>05</a:t>
            </a:r>
          </a:p>
        </p:txBody>
      </p:sp>
      <p:sp>
        <p:nvSpPr>
          <p:cNvPr id="223" name="TextBox 34"/>
          <p:cNvSpPr txBox="1"/>
          <p:nvPr/>
        </p:nvSpPr>
        <p:spPr>
          <a:xfrm>
            <a:off x="5629315" y="5370407"/>
            <a:ext cx="1152844" cy="666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spAutoFit/>
          </a:bodyPr>
          <a:lstStyle>
            <a:lvl1pPr algn="ctr">
              <a:defRPr sz="1500" b="1">
                <a:solidFill>
                  <a:srgbClr val="CE3C6C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defTabSz="1219170" hangingPunct="0">
              <a:defRPr/>
            </a:pPr>
            <a:r>
              <a:rPr lang="fr-FR" sz="3733" kern="0" dirty="0">
                <a:solidFill>
                  <a:srgbClr val="AD0B2D"/>
                </a:solidFill>
              </a:rPr>
              <a:t>Plan</a:t>
            </a:r>
            <a:endParaRPr sz="3733" kern="0" dirty="0">
              <a:solidFill>
                <a:srgbClr val="AD0B2D"/>
              </a:solidFill>
            </a:endParaRPr>
          </a:p>
        </p:txBody>
      </p:sp>
      <p:sp>
        <p:nvSpPr>
          <p:cNvPr id="224" name="ZoneTexte 223"/>
          <p:cNvSpPr txBox="1"/>
          <p:nvPr/>
        </p:nvSpPr>
        <p:spPr>
          <a:xfrm>
            <a:off x="2403273" y="2263573"/>
            <a:ext cx="163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Solution</a:t>
            </a:r>
          </a:p>
        </p:txBody>
      </p:sp>
      <p:sp>
        <p:nvSpPr>
          <p:cNvPr id="225" name="ZoneTexte 224"/>
          <p:cNvSpPr txBox="1"/>
          <p:nvPr/>
        </p:nvSpPr>
        <p:spPr>
          <a:xfrm>
            <a:off x="3642050" y="1021809"/>
            <a:ext cx="537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/>
                </a:solidFill>
                <a:latin typeface="Avenir Next"/>
              </a:rPr>
              <a:t>Use case</a:t>
            </a:r>
          </a:p>
        </p:txBody>
      </p:sp>
      <p:sp>
        <p:nvSpPr>
          <p:cNvPr id="226" name="ZoneTexte 225"/>
          <p:cNvSpPr txBox="1"/>
          <p:nvPr/>
        </p:nvSpPr>
        <p:spPr>
          <a:xfrm>
            <a:off x="8606715" y="2212567"/>
            <a:ext cx="182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/>
              </a:rPr>
              <a:t>Exécution</a:t>
            </a:r>
          </a:p>
        </p:txBody>
      </p:sp>
      <p:sp>
        <p:nvSpPr>
          <p:cNvPr id="227" name="ZoneTexte 226"/>
          <p:cNvSpPr txBox="1"/>
          <p:nvPr/>
        </p:nvSpPr>
        <p:spPr>
          <a:xfrm>
            <a:off x="9643516" y="4097981"/>
            <a:ext cx="182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venir Next"/>
              </a:rPr>
              <a:t>Conclusion</a:t>
            </a:r>
            <a:endParaRPr lang="en-US" sz="2800" b="1" dirty="0"/>
          </a:p>
        </p:txBody>
      </p:sp>
      <p:sp>
        <p:nvSpPr>
          <p:cNvPr id="228" name="ZoneTexte 227"/>
          <p:cNvSpPr txBox="1"/>
          <p:nvPr/>
        </p:nvSpPr>
        <p:spPr>
          <a:xfrm>
            <a:off x="205451" y="3995074"/>
            <a:ext cx="26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C00000"/>
                </a:solidFill>
                <a:latin typeface="Avenir Next"/>
              </a:rPr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345156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50"/>
                            </p:stCondLst>
                            <p:childTnLst>
                              <p:par>
                                <p:cTn id="8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"/>
                            </p:stCondLst>
                            <p:childTnLst>
                              <p:par>
                                <p:cTn id="1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"/>
                            </p:stCondLst>
                            <p:childTnLst>
                              <p:par>
                                <p:cTn id="1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75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"/>
                            </p:stCondLst>
                            <p:childTnLst>
                              <p:par>
                                <p:cTn id="15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50"/>
                            </p:stCondLst>
                            <p:childTnLst>
                              <p:par>
                                <p:cTn id="1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50"/>
                            </p:stCondLst>
                            <p:childTnLst>
                              <p:par>
                                <p:cTn id="17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750"/>
                            </p:stCondLst>
                            <p:childTnLst>
                              <p:par>
                                <p:cTn id="1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50"/>
                            </p:stCondLst>
                            <p:childTnLst>
                              <p:par>
                                <p:cTn id="19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750"/>
                            </p:stCondLst>
                            <p:childTnLst>
                              <p:par>
                                <p:cTn id="20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250"/>
                            </p:stCondLst>
                            <p:childTnLst>
                              <p:par>
                                <p:cTn id="2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500"/>
                            </p:stCondLst>
                            <p:childTnLst>
                              <p:par>
                                <p:cTn id="2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 advAuto="0"/>
      <p:bldP spid="158" grpId="0" animBg="1" advAuto="0"/>
      <p:bldP spid="161" grpId="0" animBg="1" advAuto="0"/>
      <p:bldP spid="164" grpId="0" animBg="1" advAuto="0"/>
      <p:bldP spid="167" grpId="0" animBg="1" advAuto="0"/>
      <p:bldP spid="170" grpId="0" animBg="1" advAuto="0"/>
      <p:bldP spid="171" grpId="0" animBg="1" advAuto="0"/>
      <p:bldP spid="172" grpId="0" animBg="1" advAuto="0"/>
      <p:bldP spid="173" grpId="0" animBg="1" advAuto="0"/>
      <p:bldP spid="174" grpId="0" animBg="1" advAuto="0"/>
      <p:bldP spid="175" grpId="0" animBg="1" advAuto="0"/>
      <p:bldP spid="176" grpId="0" animBg="1" advAuto="0"/>
      <p:bldP spid="177" grpId="0" animBg="1" advAuto="0"/>
      <p:bldP spid="178" grpId="0" animBg="1" advAuto="0"/>
      <p:bldP spid="179" grpId="0" advAuto="0"/>
      <p:bldP spid="182" grpId="0" animBg="1" advAuto="0"/>
      <p:bldP spid="185" grpId="0" animBg="1" advAuto="0"/>
      <p:bldP spid="186" grpId="0" animBg="1" advAuto="0"/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193" grpId="0" advAuto="0"/>
      <p:bldP spid="196" grpId="0" animBg="1" advAuto="0"/>
      <p:bldP spid="199" grpId="0" advAuto="0"/>
      <p:bldP spid="202" grpId="0" animBg="1" advAuto="0"/>
      <p:bldP spid="205" grpId="0" advAuto="0"/>
      <p:bldP spid="208" grpId="0" animBg="1" advAuto="0"/>
      <p:bldP spid="211" grpId="0" advAuto="0"/>
      <p:bldP spid="214" grpId="0" animBg="1" advAuto="0"/>
      <p:bldP spid="217" grpId="0" animBg="1" advAuto="0"/>
      <p:bldP spid="218" grpId="0" animBg="1" advAuto="0"/>
      <p:bldP spid="219" grpId="0" animBg="1" advAuto="0"/>
      <p:bldP spid="220" grpId="0" animBg="1" advAuto="0"/>
      <p:bldP spid="221" grpId="0" animBg="1" advAuto="0"/>
      <p:bldP spid="222" grpId="0" animBg="1" advAuto="0"/>
      <p:bldP spid="223" grpId="0" animBg="1" advAuto="0"/>
      <p:bldP spid="224" grpId="0"/>
      <p:bldP spid="225" grpId="0"/>
      <p:bldP spid="226" grpId="0"/>
      <p:bldP spid="227" grpId="0"/>
      <p:bldP spid="2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8637F-B7F3-46CC-88B6-9D0D730D8442}"/>
              </a:ext>
            </a:extLst>
          </p:cNvPr>
          <p:cNvSpPr txBox="1">
            <a:spLocks/>
          </p:cNvSpPr>
          <p:nvPr/>
        </p:nvSpPr>
        <p:spPr>
          <a:xfrm>
            <a:off x="911694" y="2394858"/>
            <a:ext cx="1014161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/>
            <a:r>
              <a:rPr lang="fr-FR" sz="6600" b="1" dirty="0"/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75754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AB5B98B-ACE0-4809-9AAB-971BDF78D899}"/>
              </a:ext>
            </a:extLst>
          </p:cNvPr>
          <p:cNvSpPr txBox="1">
            <a:spLocks/>
          </p:cNvSpPr>
          <p:nvPr/>
        </p:nvSpPr>
        <p:spPr>
          <a:xfrm>
            <a:off x="1025194" y="2408110"/>
            <a:ext cx="1014161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/>
            <a:r>
              <a:rPr lang="fr-FR" sz="6600" b="1"/>
              <a:t>Solution</a:t>
            </a:r>
            <a:endParaRPr lang="fr-FR" sz="6600" b="1" dirty="0"/>
          </a:p>
        </p:txBody>
      </p:sp>
    </p:spTree>
    <p:extLst>
      <p:ext uri="{BB962C8B-B14F-4D97-AF65-F5344CB8AC3E}">
        <p14:creationId xmlns:p14="http://schemas.microsoft.com/office/powerpoint/2010/main" val="27652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DE7EB-FD2C-4C39-A575-D4B83D93E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3" y="266700"/>
            <a:ext cx="9144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4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0D287-9FA6-478C-A19E-477CCCDCE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4" y="901731"/>
            <a:ext cx="1625397" cy="1625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0C2FA-4789-49A8-AF97-2EC564BAD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323" y="1917528"/>
            <a:ext cx="12192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F6326-1D52-4730-AFA4-BD3DF5F35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2" y="2063781"/>
            <a:ext cx="12192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19D29-9055-4620-8751-9AF133B29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83" y="4100389"/>
            <a:ext cx="2143126" cy="2143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D6C3A-E0A7-46B0-9157-963D3E074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72" y="3721273"/>
            <a:ext cx="1625397" cy="1625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2F5BE-8E66-40DB-BF20-8BAE298B8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23" y="24011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21406 0.2583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0.2181 -0.1611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98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20091 0.1680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_2019-05-04-16-34-35">
            <a:hlinkClick r:id="" action="ppaction://media"/>
            <a:extLst>
              <a:ext uri="{FF2B5EF4-FFF2-40B4-BE49-F238E27FC236}">
                <a16:creationId xmlns:a16="http://schemas.microsoft.com/office/drawing/2014/main" id="{C8174148-D92E-46DE-89B1-2854E4D28AB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1584" y="182813"/>
            <a:ext cx="3651960" cy="64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2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A87BBE1-1F5D-4FA5-8931-3305BA04F275}"/>
              </a:ext>
            </a:extLst>
          </p:cNvPr>
          <p:cNvSpPr txBox="1">
            <a:spLocks/>
          </p:cNvSpPr>
          <p:nvPr/>
        </p:nvSpPr>
        <p:spPr>
          <a:xfrm>
            <a:off x="818929" y="2693987"/>
            <a:ext cx="1014161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/>
            <a:r>
              <a:rPr lang="fr-FR" sz="6600" b="1"/>
              <a:t>Conclusion</a:t>
            </a:r>
            <a:endParaRPr lang="fr-FR" sz="6600" b="1" dirty="0"/>
          </a:p>
        </p:txBody>
      </p:sp>
    </p:spTree>
    <p:extLst>
      <p:ext uri="{BB962C8B-B14F-4D97-AF65-F5344CB8AC3E}">
        <p14:creationId xmlns:p14="http://schemas.microsoft.com/office/powerpoint/2010/main" val="10112442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30</Words>
  <Application>Microsoft Office PowerPoint</Application>
  <PresentationFormat>Widescreen</PresentationFormat>
  <Paragraphs>23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Avenir Next</vt:lpstr>
      <vt:lpstr>Calibri</vt:lpstr>
      <vt:lpstr>Calibri Light</vt:lpstr>
      <vt:lpstr>Impact</vt:lpstr>
      <vt:lpstr>Trebuchet MS</vt:lpstr>
      <vt:lpstr>Verdana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Esto</dc:creator>
  <cp:lastModifiedBy>Abdelilah Dehaoui</cp:lastModifiedBy>
  <cp:revision>19</cp:revision>
  <dcterms:created xsi:type="dcterms:W3CDTF">2019-05-04T11:28:02Z</dcterms:created>
  <dcterms:modified xsi:type="dcterms:W3CDTF">2019-05-04T15:39:53Z</dcterms:modified>
</cp:coreProperties>
</file>